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21"/>
  </p:notesMasterIdLst>
  <p:handoutMasterIdLst>
    <p:handoutMasterId r:id="rId22"/>
  </p:handoutMasterIdLst>
  <p:sldIdLst>
    <p:sldId id="274" r:id="rId5"/>
    <p:sldId id="273" r:id="rId6"/>
    <p:sldId id="271" r:id="rId7"/>
    <p:sldId id="272" r:id="rId8"/>
    <p:sldId id="275" r:id="rId9"/>
    <p:sldId id="276" r:id="rId10"/>
    <p:sldId id="279" r:id="rId11"/>
    <p:sldId id="277" r:id="rId12"/>
    <p:sldId id="278" r:id="rId13"/>
    <p:sldId id="285" r:id="rId14"/>
    <p:sldId id="284" r:id="rId15"/>
    <p:sldId id="270" r:id="rId16"/>
    <p:sldId id="281" r:id="rId17"/>
    <p:sldId id="280" r:id="rId18"/>
    <p:sldId id="282" r:id="rId19"/>
    <p:sldId id="283" r:id="rId2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3256AF-E6A6-463C-B122-84CA4DB2DA02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063CFFE-8462-416E-AEB2-4E7281CE0770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139707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D0E1812-5668-4135-AF97-1030DA753B52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E81925-CA98-455D-A45B-7A71D36D9055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9094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 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уголь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угольник 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Группа 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Прямая соединительная линия 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fld id="{59B4F18D-4FC3-46D9-81DE-02AC9B45E659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EAD49F-B9E9-4A78-8B95-E36805A424C6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Прямоугольник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Прямоугольник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Прямоугольник 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Группа 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Прямая соединительная линия 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3CF791F7-9CBE-4BE2-8EF3-920C0D1D052F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89C0E0-CA6F-442C-A557-9C3DC924302D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EF68C9-4B2C-44B8-974D-574AC9211CA0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4CE53C-F3B7-43D3-9C8B-FA248F91805D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BDD1FB-FBE5-418F-AC36-29AE73DC2DDE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Прямоугольник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609600"/>
            <a:ext cx="7772400" cy="53340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CA97AD-B0C4-465C-A257-935153654276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r">
              <a:defRPr/>
            </a:lvl1pPr>
          </a:lstStyle>
          <a:p>
            <a:pPr rtl="0"/>
            <a:endParaRPr lang="ru-RU" noProof="1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12" name="Прямоугольник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FA81F3AC-4CD5-4BB5-9525-1AC840698F84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  <p:sp>
        <p:nvSpPr>
          <p:cNvPr id="10" name="Прямоугольник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980AC9-50A3-418C-960C-2116D5E9E86F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05B8B9-3819-424B-A3AD-B8F83362FCBE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C9C1830-6650-4E05-86C1-92E55F74480C}" type="datetime1">
              <a:rPr lang="ru-RU" noProof="1" smtClean="0"/>
              <a:t>17.12.2024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22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3F7AD7-DC79-45F8-9F62-90BF16A1837C}"/>
              </a:ext>
            </a:extLst>
          </p:cNvPr>
          <p:cNvSpPr/>
          <p:nvPr/>
        </p:nvSpPr>
        <p:spPr>
          <a:xfrm>
            <a:off x="1609818" y="916543"/>
            <a:ext cx="9425126" cy="5258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Весело сияет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Месяц над селом.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Белый снег сверкает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Синим огоньком.</a:t>
            </a:r>
          </a:p>
          <a:p>
            <a:pPr algn="r"/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Никитин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70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811154-3258-4AB0-BC15-679DEED1F735}"/>
              </a:ext>
            </a:extLst>
          </p:cNvPr>
          <p:cNvSpPr/>
          <p:nvPr/>
        </p:nvSpPr>
        <p:spPr>
          <a:xfrm>
            <a:off x="1343487" y="976543"/>
            <a:ext cx="9931153" cy="5306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Старый заяц сено косит,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лиса сгребает.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Муха сено к возу носит,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комар кидает.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Маршак</a:t>
            </a:r>
            <a:endParaRPr lang="ru-RU" sz="5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8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62BF80-6339-4FA4-9915-CB95955DF327}"/>
              </a:ext>
            </a:extLst>
          </p:cNvPr>
          <p:cNvSpPr/>
          <p:nvPr/>
        </p:nvSpPr>
        <p:spPr>
          <a:xfrm>
            <a:off x="1228078" y="1066399"/>
            <a:ext cx="10028808" cy="500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Этот чистит валенки, моет сам галоши.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хотя и маленький, но вполне хороший.</a:t>
            </a:r>
          </a:p>
          <a:p>
            <a:pPr algn="r"/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Маяковский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0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1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38BCF-555F-40FD-BDE8-9EB3C00DF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2"/>
            <a:ext cx="9068586" cy="3279727"/>
          </a:xfrm>
        </p:spPr>
        <p:txBody>
          <a:bodyPr/>
          <a:lstStyle/>
          <a:p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собственного текста.</a:t>
            </a:r>
          </a:p>
        </p:txBody>
      </p:sp>
    </p:spTree>
    <p:extLst>
      <p:ext uri="{BB962C8B-B14F-4D97-AF65-F5344CB8AC3E}">
        <p14:creationId xmlns:p14="http://schemas.microsoft.com/office/powerpoint/2010/main" val="167893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18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53C404-3B46-4F60-89E3-0C174100714F}"/>
              </a:ext>
            </a:extLst>
          </p:cNvPr>
          <p:cNvSpPr/>
          <p:nvPr/>
        </p:nvSpPr>
        <p:spPr>
          <a:xfrm>
            <a:off x="617501" y="1835803"/>
            <a:ext cx="115744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ea typeface="Calibri" panose="020F0502020204030204" pitchFamily="34" charset="0"/>
              </a:rPr>
              <a:t>Цель: научиться составлять собственный текст.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77215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3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60485"/>
            <a:ext cx="10058400" cy="81844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целеполагание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9762" y="1284432"/>
            <a:ext cx="1089366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 тексте пропуски и вставить пропущенные буквы.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 точка – 1 буква;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точки- 2 буквы и т.д.)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выполнения задания обменяться работой с соседом по парте и сверить свои работы у ученика-наставника.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0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2308" y="1002323"/>
            <a:ext cx="10058400" cy="5613009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⁃ ﻿Теперь о чём писать? —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</a:t>
            </a:r>
            <a:r>
              <a:rPr lang="ru-RU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﻿Не знаю, - говорит Шарик. — О чём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том пишите.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﻿Когда не знают, о чём писать, о п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годе пишут, - говорит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﻿Вот и пишите о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..ин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лжать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рошая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Моро. и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день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чуде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Какая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рошая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какой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чуде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кот. —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6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тель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третьи сутки носа высунуть не даёт.</a:t>
            </a:r>
          </a:p>
          <a:p>
            <a:pPr algn="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Успенский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66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99356E-72E0-4F82-800B-BCD5C307FAC0}"/>
              </a:ext>
            </a:extLst>
          </p:cNvPr>
          <p:cNvSpPr/>
          <p:nvPr/>
        </p:nvSpPr>
        <p:spPr>
          <a:xfrm>
            <a:off x="276687" y="399495"/>
            <a:ext cx="1163862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⁃ ﻿Теперь о чём писать? — спр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 Пе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﻿Не знаю, - говорит Шарик. — О чём х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тите, о том пишите.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﻿Когда не знают, о чём писать, о п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годе пишут, - говорит Пе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⁃ ﻿Вот и пишите о п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годе.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 стал прод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лжать: «П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у нас х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рошая,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моро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со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нце, день чуде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ый...»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Какая х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рошая, какой чуде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ый! - кр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 кот. — М</a:t>
            </a:r>
            <a:r>
              <a:rPr lang="ru-R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тель третьи сутки носа высунуть не даёт.</a:t>
            </a:r>
          </a:p>
          <a:p>
            <a:pPr algn="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Успенский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99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0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38BCF-555F-40FD-BDE8-9EB3C00DF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2"/>
            <a:ext cx="9068586" cy="3279727"/>
          </a:xfrm>
        </p:spPr>
        <p:txBody>
          <a:bodyPr/>
          <a:lstStyle/>
          <a:p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собственного текста.</a:t>
            </a:r>
          </a:p>
        </p:txBody>
      </p:sp>
    </p:spTree>
    <p:extLst>
      <p:ext uri="{BB962C8B-B14F-4D97-AF65-F5344CB8AC3E}">
        <p14:creationId xmlns:p14="http://schemas.microsoft.com/office/powerpoint/2010/main" val="179113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53C404-3B46-4F60-89E3-0C174100714F}"/>
              </a:ext>
            </a:extLst>
          </p:cNvPr>
          <p:cNvSpPr/>
          <p:nvPr/>
        </p:nvSpPr>
        <p:spPr>
          <a:xfrm>
            <a:off x="617501" y="1835803"/>
            <a:ext cx="115744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ea typeface="Calibri" panose="020F0502020204030204" pitchFamily="34" charset="0"/>
              </a:rPr>
              <a:t>Цель: научиться составлять собственный текст.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294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DBB680-A0AA-47BB-9778-1F58A8C541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4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1_TF78757031.potx" id="{2A276A4E-08F8-48D5-9845-64D099A7639E}" vid="{FF648781-DCEA-40AF-B1F6-A26F095BFA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1B96DA-D61E-4352-8013-F432E69A26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CC0DF8-A3C6-4F0C-AAB6-327115DBB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28D249-1983-451D-8451-059C0BA5C7BA}">
  <ds:schemaRefs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Савон</Template>
  <TotalTime>0</TotalTime>
  <Words>122</Words>
  <Application>Microsoft Office PowerPoint</Application>
  <PresentationFormat>Широкоэкранный</PresentationFormat>
  <Paragraphs>38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Century Gothic</vt:lpstr>
      <vt:lpstr>Garamond</vt:lpstr>
      <vt:lpstr>Times New Roman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составление собственного текста.</vt:lpstr>
      <vt:lpstr>Презентация PowerPoint</vt:lpstr>
      <vt:lpstr>Презентация PowerPoint</vt:lpstr>
      <vt:lpstr>Презентация PowerPoint</vt:lpstr>
      <vt:lpstr>Этап целеполагание</vt:lpstr>
      <vt:lpstr>Презентация PowerPoint</vt:lpstr>
      <vt:lpstr>Презентация PowerPoint</vt:lpstr>
      <vt:lpstr>Презентация PowerPoint</vt:lpstr>
      <vt:lpstr>составление собственного текста.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2024-09-30T10:38:30Z</dcterms:created>
  <dcterms:modified xsi:type="dcterms:W3CDTF">2024-12-16T22:17:10Z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